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300" r:id="rId2"/>
    <p:sldId id="319" r:id="rId3"/>
    <p:sldId id="323" r:id="rId4"/>
    <p:sldId id="324" r:id="rId5"/>
    <p:sldId id="325" r:id="rId6"/>
    <p:sldId id="326" r:id="rId7"/>
    <p:sldId id="327" r:id="rId8"/>
    <p:sldId id="32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9" autoAdjust="0"/>
    <p:restoredTop sz="85515" autoAdjust="0"/>
  </p:normalViewPr>
  <p:slideViewPr>
    <p:cSldViewPr>
      <p:cViewPr varScale="1">
        <p:scale>
          <a:sx n="75" d="100"/>
          <a:sy n="75" d="100"/>
        </p:scale>
        <p:origin x="-13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FBB204-9703-4084-9BD4-53ED748B7F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6288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Demonstrate with student’s 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BB204-9703-4084-9BD4-53ED748B7F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2727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1FB2AB-CFBA-4612-81C6-52A446B217C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C752C-3BD9-4422-8953-787DBFFA24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5E52C-DDAF-4634-AE31-9520CE6444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99147A-BF5A-4551-B9D5-FFA13ACC384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F097BE-FD6F-4292-9C5F-8A5BFAF3E39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1D684B-9788-40DB-AE28-84D24327486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29288B-782E-4DCC-A22A-61ED32543D83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74920B-E8C7-4F8C-A729-9D1378B598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11C02-5C2C-46D9-9D4E-7BFB7797FF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52B5FA-3D10-4543-AEB6-A0E13F9E766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87DC1-BAF2-4992-83C2-97177A1ACF4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56F50-B43D-43D1-A651-C9B0650122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3" y="2857500"/>
            <a:ext cx="78009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47664" y="1196752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List 2 inequalities from the following number lines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51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162" y="2636912"/>
            <a:ext cx="79248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1)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0396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2)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87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263" y="2833688"/>
            <a:ext cx="79914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5904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33688"/>
            <a:ext cx="78867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518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4)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08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738" y="2886075"/>
            <a:ext cx="8010525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9446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9632" y="4221088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X</a:t>
            </a:r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en-GB" sz="36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5788" y="2862263"/>
            <a:ext cx="79724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23486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335699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List two individual </a:t>
            </a:r>
            <a:r>
              <a:rPr lang="en-GB" sz="3600" b="1" dirty="0" smtClean="0"/>
              <a:t>inequalities</a:t>
            </a:r>
          </a:p>
          <a:p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X</a:t>
            </a:r>
          </a:p>
          <a:p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In your books</a:t>
            </a:r>
            <a:r>
              <a:rPr lang="en-GB" sz="3600" b="1" dirty="0" smtClean="0"/>
              <a:t>:</a:t>
            </a:r>
          </a:p>
          <a:p>
            <a:r>
              <a:rPr lang="en-GB" sz="3600" b="1" dirty="0" smtClean="0"/>
              <a:t>Represent </a:t>
            </a:r>
            <a:r>
              <a:rPr lang="en-GB" sz="3600" b="1" dirty="0"/>
              <a:t>an inequality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88840"/>
            <a:ext cx="78486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971600" y="5055389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Explain </a:t>
            </a:r>
            <a:r>
              <a:rPr lang="en-GB" sz="3600" b="1" dirty="0"/>
              <a:t>how you can combine these in a single inequality</a:t>
            </a:r>
          </a:p>
          <a:p>
            <a:endParaRPr lang="en-GB" sz="3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76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3356992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List two individual </a:t>
            </a:r>
            <a:r>
              <a:rPr lang="en-GB" sz="3600" b="1" dirty="0" smtClean="0"/>
              <a:t>inequalities</a:t>
            </a:r>
          </a:p>
          <a:p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X</a:t>
            </a:r>
          </a:p>
          <a:p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X</a:t>
            </a:r>
          </a:p>
        </p:txBody>
      </p:sp>
      <p:sp>
        <p:nvSpPr>
          <p:cNvPr id="6" name="Rectangle 5"/>
          <p:cNvSpPr/>
          <p:nvPr/>
        </p:nvSpPr>
        <p:spPr>
          <a:xfrm>
            <a:off x="323528" y="548680"/>
            <a:ext cx="56886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/>
              <a:t>In your books</a:t>
            </a:r>
            <a:r>
              <a:rPr lang="en-GB" sz="3600" b="1" dirty="0" smtClean="0"/>
              <a:t>:</a:t>
            </a:r>
          </a:p>
          <a:p>
            <a:r>
              <a:rPr lang="en-GB" sz="3600" b="1" dirty="0" smtClean="0"/>
              <a:t>Represent </a:t>
            </a:r>
            <a:r>
              <a:rPr lang="en-GB" sz="3600" b="1" dirty="0"/>
              <a:t>an inequality</a:t>
            </a: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endParaRPr lang="en-GB" sz="3600" b="1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1600" y="5055389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/>
              <a:t>Explain </a:t>
            </a:r>
            <a:r>
              <a:rPr lang="en-GB" sz="3600" b="1" dirty="0"/>
              <a:t>how you can combine these in a single inequality</a:t>
            </a:r>
          </a:p>
          <a:p>
            <a:endParaRPr lang="en-GB" sz="3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780" y="1916832"/>
            <a:ext cx="7791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697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TC101859861[[fn=Tradeshow]]</Template>
  <TotalTime>513</TotalTime>
  <Words>81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Tradeshow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army air corps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Resources</dc:title>
  <dc:creator>davies</dc:creator>
  <cp:lastModifiedBy>M Greenaway</cp:lastModifiedBy>
  <cp:revision>83</cp:revision>
  <dcterms:created xsi:type="dcterms:W3CDTF">2012-11-10T15:07:01Z</dcterms:created>
  <dcterms:modified xsi:type="dcterms:W3CDTF">2013-02-28T21:11:39Z</dcterms:modified>
</cp:coreProperties>
</file>